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8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79"/>
      <p:italic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함초롬돋움" panose="020B0504000101010101" pitchFamily="50" charset="-127"/>
      <p:regular r:id="rId83"/>
      <p:bold r:id="rId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987"/>
    <p:restoredTop sz="93176"/>
  </p:normalViewPr>
  <p:slideViewPr>
    <p:cSldViewPr snapToGrid="0">
      <p:cViewPr varScale="1">
        <p:scale>
          <a:sx n="145" d="100"/>
          <a:sy n="145" d="100"/>
        </p:scale>
        <p:origin x="246" y="114"/>
      </p:cViewPr>
      <p:guideLst>
        <p:guide orient="horz" pos="1619"/>
        <p:guide pos="2878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67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2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2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39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27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03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74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56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317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209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340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</a:p>
          <a:p>
            <a:pPr>
              <a:defRPr lang="ko-KR" altLang="en-US"/>
            </a:pPr>
            <a:r>
              <a:rPr lang="ko-KR" altLang="en-US"/>
              <a:t>1000053</a:t>
            </a:r>
          </a:p>
        </p:txBody>
      </p:sp>
    </p:spTree>
    <p:extLst>
      <p:ext uri="{BB962C8B-B14F-4D97-AF65-F5344CB8AC3E}">
        <p14:creationId xmlns:p14="http://schemas.microsoft.com/office/powerpoint/2010/main" val="3101557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</a:p>
          <a:p>
            <a:pPr>
              <a:defRPr lang="ko-KR" altLang="en-US"/>
            </a:pPr>
            <a:r>
              <a:rPr lang="ko-KR" altLang="en-US"/>
              <a:t>1000053</a:t>
            </a:r>
          </a:p>
        </p:txBody>
      </p:sp>
    </p:spTree>
    <p:extLst>
      <p:ext uri="{BB962C8B-B14F-4D97-AF65-F5344CB8AC3E}">
        <p14:creationId xmlns:p14="http://schemas.microsoft.com/office/powerpoint/2010/main" val="166402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032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006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008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05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829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036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09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698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9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895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2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694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452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20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260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75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632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009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</a:p>
          <a:p>
            <a:pPr marL="0" indent="0" algn="l" defTabSz="8718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5951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417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54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인디스커가 사용한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67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01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43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112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387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35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612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357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478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819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175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89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2072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28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사진을 넣어 </a:t>
            </a:r>
            <a:r>
              <a:rPr lang="ko-KR" altLang="en-US" dirty="0" err="1"/>
              <a:t>말어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06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83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23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88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5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81.png"/><Relationship Id="rId10" Type="http://schemas.openxmlformats.org/officeDocument/2006/relationships/image" Target="../media/image86.jpe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81.png"/><Relationship Id="rId10" Type="http://schemas.openxmlformats.org/officeDocument/2006/relationships/image" Target="../media/image86.jpe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1.png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3.png"/><Relationship Id="rId4" Type="http://schemas.openxmlformats.org/officeDocument/2006/relationships/image" Target="../media/image9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eg"/><Relationship Id="rId9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9988" y="2750638"/>
            <a:ext cx="2826977" cy="723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100" b="0" spc="-150">
                <a:solidFill>
                  <a:schemeClr val="accent1"/>
                </a:solidFill>
                <a:latin typeface="Arial"/>
              </a:rPr>
              <a:t>INDIESKER</a:t>
            </a:r>
            <a:endParaRPr lang="zh-CN" altLang="en-US" sz="4100" b="0" spc="-15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8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9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3975735" y="3668526"/>
            <a:ext cx="1144905" cy="291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1400">
                <a:solidFill>
                  <a:schemeClr val="accent1"/>
                </a:solidFill>
                <a:latin typeface="Arial"/>
              </a:rPr>
              <a:t>INDI</a:t>
            </a:r>
            <a:r>
              <a:rPr lang="en-US" altLang="ko-KR" sz="1400">
                <a:solidFill>
                  <a:schemeClr val="accent1"/>
                </a:solidFill>
                <a:latin typeface="Arial"/>
              </a:rPr>
              <a:t>E</a:t>
            </a:r>
            <a:r>
              <a:rPr lang="en-US" altLang="zh-CN" sz="1400">
                <a:solidFill>
                  <a:schemeClr val="accent1"/>
                </a:solidFill>
                <a:latin typeface="Arial"/>
              </a:rPr>
              <a:t>SKER</a:t>
            </a: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1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필요기능(일반인)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1640235" y="2989064"/>
            <a:ext cx="4455765" cy="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- 공연/ 버스킹 스케줄</a:t>
            </a:r>
          </a:p>
        </p:txBody>
      </p:sp>
      <p:sp>
        <p:nvSpPr>
          <p:cNvPr id="45" name="TextBox 48"/>
          <p:cNvSpPr txBox="1"/>
          <p:nvPr/>
        </p:nvSpPr>
        <p:spPr>
          <a:xfrm>
            <a:off x="1814512" y="3557587"/>
            <a:ext cx="6103591" cy="5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 컨텐츠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1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477692" y="288619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943350" y="3649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952875" y="402145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21791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982517" y="2886194"/>
            <a:ext cx="44557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544267" y="3297554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010025" y="396430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21791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4011092" y="2886194"/>
            <a:ext cx="26650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952875" y="3268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81425" y="37642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필요기능(제공자)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175" y="1373175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974" y="1046700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8" name="TextBox 48"/>
          <p:cNvSpPr txBox="1"/>
          <p:nvPr/>
        </p:nvSpPr>
        <p:spPr>
          <a:xfrm>
            <a:off x="5295900" y="31927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대관 스케줄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84165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8005" y="571500"/>
            <a:ext cx="2927489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7" y="2923938"/>
            <a:ext cx="3046066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대관정보, 공연정보,</a:t>
            </a:r>
            <a:r>
              <a:rPr lang="ko-KR" altLang="en-US" sz="2500">
                <a:latin typeface="나눔바른고딕 Light"/>
                <a:ea typeface="나눔바른고딕 Light"/>
              </a:rPr>
              <a:t>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1600" y="524925"/>
            <a:ext cx="3263016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17490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자료실</a:t>
            </a:r>
            <a:r>
              <a:rPr lang="ko-KR" altLang="en-US" sz="2500">
                <a:latin typeface="나눔바른고딕 Light"/>
                <a:ea typeface="나눔바른고딕 Light"/>
              </a:rPr>
              <a:t>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07050" y="495300"/>
            <a:ext cx="3646812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3123963"/>
            <a:ext cx="2741265" cy="46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많은 정보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950" y="3179025"/>
            <a:ext cx="442800" cy="4428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95749" y="2148839"/>
            <a:ext cx="4229100" cy="84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097" y="2966856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스케줄 관리 </a:t>
            </a:r>
          </a:p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및 조회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5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1325" y="609600"/>
            <a:ext cx="3889820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32" y="336563"/>
            <a:ext cx="1072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accent1"/>
                </a:solidFill>
                <a:latin typeface="나눔바른고딕"/>
                <a:ea typeface="나눔바른고딕"/>
              </a:rPr>
              <a:t>구성</a:t>
            </a:r>
            <a:endParaRPr lang="zh-CN" altLang="en-US" sz="3600">
              <a:solidFill>
                <a:schemeClr val="accent1"/>
              </a:solidFill>
              <a:latin typeface="나눔바른고딕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9810" y="1044449"/>
            <a:ext cx="1446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>
                <a:solidFill>
                  <a:schemeClr val="accent1"/>
                </a:solidFill>
                <a:latin typeface="나눔바른고딕"/>
                <a:ea typeface="나눔바른고딕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2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8885" y="3069531"/>
            <a:ext cx="97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주요기능</a:t>
            </a:r>
          </a:p>
        </p:txBody>
      </p:sp>
      <p:sp>
        <p:nvSpPr>
          <p:cNvPr id="10" name="椭圆 9"/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8160" y="3069531"/>
            <a:ext cx="582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시연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3535" y="3069531"/>
            <a:ext cx="1621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시스템 아키텍쳐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9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73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1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23385" y="2016447"/>
            <a:ext cx="754380" cy="696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52160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237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670255"/>
            <a:ext cx="2760315" cy="123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UI/UX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사용층이 제한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670255"/>
            <a:ext cx="2760315" cy="123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UI/UX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사용층이 제한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30750" y="1153290"/>
            <a:ext cx="1984373" cy="3233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042035" y="1871514"/>
            <a:ext cx="1817212" cy="5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223010" y="3381563"/>
            <a:ext cx="1636238" cy="569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6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368683" y="3398966"/>
            <a:ext cx="2038082" cy="5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6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7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5" name="Group 35"/>
          <p:cNvGrpSpPr/>
          <p:nvPr/>
        </p:nvGrpSpPr>
        <p:grpSpPr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7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347459" y="1830379"/>
            <a:ext cx="2335531" cy="568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Everywhere</a:t>
            </a:r>
          </a:p>
        </p:txBody>
      </p:sp>
      <p:sp>
        <p:nvSpPr>
          <p:cNvPr id="56" name="矩形 55"/>
          <p:cNvSpPr/>
          <p:nvPr/>
        </p:nvSpPr>
        <p:spPr>
          <a:xfrm>
            <a:off x="6368683" y="3398966"/>
            <a:ext cx="1171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 </a:t>
            </a: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3175" y="1825087"/>
            <a:ext cx="576000" cy="576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7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638100" y="1889175"/>
            <a:ext cx="1256400" cy="1256400"/>
          </a:xfrm>
          <a:prstGeom prst="ellipse">
            <a:avLst/>
          </a:prstGeom>
          <a:noFill/>
          <a:ln w="1016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3057525" y="2100262"/>
            <a:ext cx="1371600" cy="723900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85528" y="2113634"/>
            <a:ext cx="208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36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36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/>
            <p:cNvGrpSpPr>
              <a:grpSpLocks noChangeAspect="1"/>
            </p:cNvGrpSpPr>
            <p:nvPr/>
          </p:nvGrpSpPr>
          <p:grpSpPr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90835" y="3028037"/>
              <a:ext cx="577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현황</a:t>
              </a:r>
              <a:endParaRPr lang="en-US" altLang="zh-CN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1456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7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1456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95795" y="3028037"/>
            <a:ext cx="1177270" cy="338554"/>
            <a:chOff x="4727883" y="3028037"/>
            <a:chExt cx="1177270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22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20" name="矩形 33"/>
            <p:cNvSpPr/>
            <p:nvPr/>
          </p:nvSpPr>
          <p:spPr>
            <a:xfrm>
              <a:off x="4925369" y="3028037"/>
              <a:ext cx="979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필요기능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704425" y="3028037"/>
            <a:ext cx="1178340" cy="338554"/>
            <a:chOff x="4727883" y="3028037"/>
            <a:chExt cx="1178340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7" name="矩形 33"/>
            <p:cNvSpPr/>
            <p:nvPr/>
          </p:nvSpPr>
          <p:spPr>
            <a:xfrm>
              <a:off x="4925369" y="3028037"/>
              <a:ext cx="9808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벤치마킹</a:t>
              </a:r>
            </a:p>
          </p:txBody>
        </p:sp>
      </p:grpSp>
      <p:grpSp>
        <p:nvGrpSpPr>
          <p:cNvPr id="40" name="그룹 34"/>
          <p:cNvGrpSpPr/>
          <p:nvPr/>
        </p:nvGrpSpPr>
        <p:grpSpPr>
          <a:xfrm>
            <a:off x="7047449" y="3018512"/>
            <a:ext cx="1178341" cy="338554"/>
            <a:chOff x="4727883" y="3028037"/>
            <a:chExt cx="1178341" cy="338554"/>
          </a:xfrm>
        </p:grpSpPr>
        <p:grpSp>
          <p:nvGrpSpPr>
            <p:cNvPr id="41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2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43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44" name="矩形 33"/>
            <p:cNvSpPr/>
            <p:nvPr/>
          </p:nvSpPr>
          <p:spPr>
            <a:xfrm>
              <a:off x="4925368" y="3028037"/>
              <a:ext cx="980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해결방안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b="3020"/>
          <a:stretch>
            <a:fillRect/>
          </a:stretch>
        </p:blipFill>
        <p:spPr>
          <a:xfrm>
            <a:off x="1722119" y="1691637"/>
            <a:ext cx="3392014" cy="1529364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685925" y="1666875"/>
            <a:ext cx="3457575" cy="1552574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667125" y="2005012"/>
            <a:ext cx="895350" cy="88582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819274" y="2643186"/>
            <a:ext cx="733424" cy="6762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18320" y="3298715"/>
            <a:ext cx="2371500" cy="39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569" y="1154011"/>
            <a:ext cx="4803662" cy="3502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56419" y="3317185"/>
            <a:ext cx="2371499" cy="39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236" y="981076"/>
            <a:ext cx="4214153" cy="379179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476624" y="1414461"/>
            <a:ext cx="990600" cy="9048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4868" y="1484354"/>
            <a:ext cx="2371499" cy="542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단계별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40" r="1720"/>
          <a:stretch>
            <a:fillRect/>
          </a:stretch>
        </p:blipFill>
        <p:spPr>
          <a:xfrm>
            <a:off x="264794" y="1225495"/>
            <a:ext cx="5128261" cy="334021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3114675" y="2090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133724" y="386238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133725" y="2852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矩形 10"/>
          <p:cNvSpPr/>
          <p:nvPr/>
        </p:nvSpPr>
        <p:spPr>
          <a:xfrm>
            <a:off x="6394391" y="1890892"/>
            <a:ext cx="2371500" cy="54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6845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8240" y="1215390"/>
            <a:ext cx="240792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670" y="3305175"/>
            <a:ext cx="3451860" cy="13258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632" y="1095733"/>
            <a:ext cx="4307186" cy="207186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295650" y="1624012"/>
            <a:ext cx="1485900" cy="7524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276599" y="4195762"/>
            <a:ext cx="1200150" cy="5238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66123" y="1783827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47814" y="3043821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02330" y="3081517"/>
            <a:ext cx="2371500" cy="69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02035" y="1952514"/>
            <a:ext cx="2371499" cy="38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4695825" y="1900237"/>
            <a:ext cx="419100" cy="26384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66123" y="1783827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47814" y="3043821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02330" y="3081517"/>
            <a:ext cx="2371500" cy="69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02035" y="1952514"/>
            <a:ext cx="2371499" cy="38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61" y="1482221"/>
            <a:ext cx="5015654" cy="236003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592637" y="2114549"/>
            <a:ext cx="498475" cy="175736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40833" y="3587837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540833" y="3020325"/>
            <a:ext cx="1159609" cy="338554"/>
            <a:chOff x="4727883" y="3028037"/>
            <a:chExt cx="1159609" cy="338554"/>
          </a:xfrm>
        </p:grpSpPr>
        <p:grpSp>
          <p:nvGrpSpPr>
            <p:cNvPr id="30" name="그룹 29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93349" y="3616268"/>
            <a:ext cx="1342351" cy="338554"/>
            <a:chOff x="4727883" y="3028037"/>
            <a:chExt cx="1342351" cy="338554"/>
          </a:xfrm>
        </p:grpSpPr>
        <p:grpSp>
          <p:nvGrpSpPr>
            <p:cNvPr id="44" name="그룹 43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6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2521" y="961067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4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2521" y="922595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96" y="1126345"/>
            <a:ext cx="3496497" cy="340783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10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969" y="1432270"/>
            <a:ext cx="5003141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141765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-313" r="18211" b="-1"/>
          <a:stretch/>
        </p:blipFill>
        <p:spPr>
          <a:xfrm>
            <a:off x="577970" y="887723"/>
            <a:ext cx="7954412" cy="37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4637538" y="927332"/>
            <a:ext cx="3062410" cy="3712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364"/>
          <a:stretch/>
        </p:blipFill>
        <p:spPr>
          <a:xfrm>
            <a:off x="992514" y="926196"/>
            <a:ext cx="3053368" cy="37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86" b="845"/>
          <a:stretch/>
        </p:blipFill>
        <p:spPr>
          <a:xfrm>
            <a:off x="1108546" y="849251"/>
            <a:ext cx="6837036" cy="3851192"/>
          </a:xfrm>
          <a:prstGeom prst="rect">
            <a:avLst/>
          </a:prstGeom>
        </p:spPr>
      </p:pic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문서 작업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/>
          <p:cNvSpPr/>
          <p:nvPr/>
        </p:nvSpPr>
        <p:spPr>
          <a:xfrm>
            <a:off x="1531822" y="510697"/>
            <a:ext cx="68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Slack</a:t>
            </a: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0044" y="920615"/>
            <a:ext cx="2585583" cy="32813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9646" y="1006134"/>
            <a:ext cx="3121355" cy="3347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46717" y="1699405"/>
            <a:ext cx="1646551" cy="874372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4388838" y="1729046"/>
            <a:ext cx="1483796" cy="10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4388838" y="1729046"/>
            <a:ext cx="1483796" cy="10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4388838" y="1729046"/>
            <a:ext cx="1483796" cy="10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  <p:sp>
        <p:nvSpPr>
          <p:cNvPr id="52" name="직사각형 11"/>
          <p:cNvSpPr/>
          <p:nvPr/>
        </p:nvSpPr>
        <p:spPr>
          <a:xfrm>
            <a:off x="3784924" y="947639"/>
            <a:ext cx="4403659" cy="35296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1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28295" y="743961"/>
            <a:ext cx="5015405" cy="372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MAP &amp; 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/>
          <p:cNvSpPr/>
          <p:nvPr/>
        </p:nvSpPr>
        <p:spPr>
          <a:xfrm>
            <a:off x="388823" y="472225"/>
            <a:ext cx="2226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 및 소감</a:t>
            </a:r>
            <a:endParaRPr lang="en-US" altLang="zh-CN" sz="2100" b="1" kern="100" dirty="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8291" y="1777954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45019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99885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90416" y="304647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51480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912545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03021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황무현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4256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이태형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5100" y="2785784"/>
            <a:ext cx="738042" cy="295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서영준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88638" y="4080423"/>
            <a:ext cx="738042" cy="297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김희정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6279" y="4080422"/>
            <a:ext cx="738042" cy="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이광호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63920" y="4080421"/>
            <a:ext cx="738042" cy="29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이용찬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26641" b="7600"/>
          <a:stretch/>
        </p:blipFill>
        <p:spPr>
          <a:xfrm>
            <a:off x="2320255" y="3114179"/>
            <a:ext cx="874808" cy="874800"/>
          </a:xfrm>
          <a:prstGeom prst="ellipse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/>
          <a:srcRect l="5849" t="20473" r="12454" b="31834"/>
          <a:stretch/>
        </p:blipFill>
        <p:spPr>
          <a:xfrm>
            <a:off x="1123531" y="1851661"/>
            <a:ext cx="874800" cy="874800"/>
          </a:xfrm>
          <a:prstGeom prst="ellipse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6"/>
          <a:srcRect l="11250" t="23958" r="12500" b="-625"/>
          <a:stretch/>
        </p:blipFill>
        <p:spPr>
          <a:xfrm>
            <a:off x="4665656" y="3122070"/>
            <a:ext cx="874800" cy="874800"/>
          </a:xfrm>
          <a:prstGeom prst="ellipse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7"/>
          <a:srcRect t="12500" b="15208"/>
          <a:stretch/>
        </p:blipFill>
        <p:spPr>
          <a:xfrm>
            <a:off x="3475125" y="1854042"/>
            <a:ext cx="874800" cy="874800"/>
          </a:xfrm>
          <a:prstGeom prst="ellipse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8"/>
          <a:srcRect l="11875" t="10313" r="23125" b="9270"/>
          <a:stretch/>
        </p:blipFill>
        <p:spPr>
          <a:xfrm>
            <a:off x="6995736" y="3115599"/>
            <a:ext cx="874800" cy="874800"/>
          </a:xfrm>
          <a:prstGeom prst="ellipse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9"/>
          <a:srcRect t="860" r="476"/>
          <a:stretch/>
        </p:blipFill>
        <p:spPr>
          <a:xfrm>
            <a:off x="5826720" y="1854836"/>
            <a:ext cx="874800" cy="874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45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kumimoji="0" lang="zh-CN" altLang="en-US" sz="1800" b="0" i="0" u="none" strike="noStrike" kern="1200" cap="none" spc="0" normalizeH="0"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맑은 고딕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986" y="2491439"/>
            <a:ext cx="5925328" cy="697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000">
                <a:solidFill>
                  <a:schemeClr val="accent1"/>
                </a:solidFill>
                <a:latin typeface="Arial"/>
              </a:rPr>
              <a:t>Presentation INDIESKER</a:t>
            </a:r>
            <a:endParaRPr lang="zh-CN" altLang="en-US" sz="400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89042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56460" y="3251324"/>
            <a:ext cx="475488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grpSp>
        <p:nvGrpSpPr>
          <p:cNvPr id="28" name="组合 26"/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29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30" name="组合 15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1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2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3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34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2266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9925" y="1372425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6950" y="1430937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8075" y="144622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1354136" y="3231832"/>
            <a:ext cx="1695103" cy="3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일반인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4152899" y="3202543"/>
            <a:ext cx="1695103" cy="39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버스커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934200" y="3200400"/>
            <a:ext cx="1695104" cy="3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필요기능(일반인)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867842" y="298906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공연/ 버스킹 스케줄</a:t>
            </a:r>
          </a:p>
        </p:txBody>
      </p:sp>
      <p:sp>
        <p:nvSpPr>
          <p:cNvPr id="45" name="TextBox 48"/>
          <p:cNvSpPr txBox="1"/>
          <p:nvPr/>
        </p:nvSpPr>
        <p:spPr>
          <a:xfrm>
            <a:off x="2182812" y="3811587"/>
            <a:ext cx="403666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컨텐츠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147483647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1474836470000000000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Microsoft Office PowerPoint</Application>
  <PresentationFormat>화면 슬라이드 쇼(16:9)</PresentationFormat>
  <Paragraphs>355</Paragraphs>
  <Slides>75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Calibri Light</vt:lpstr>
      <vt:lpstr>나눔바른고딕</vt:lpstr>
      <vt:lpstr>Arial</vt:lpstr>
      <vt:lpstr>맑은 고딕</vt:lpstr>
      <vt:lpstr>나눔바른고딕 Light</vt:lpstr>
      <vt:lpstr>함초롬돋움</vt:lpstr>
      <vt:lpstr>돋움체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pptmoa.com</cp:keywords>
  <cp:lastModifiedBy/>
  <cp:revision>52</cp:revision>
  <dcterms:created xsi:type="dcterms:W3CDTF">2018-09-27T07:27:54Z</dcterms:created>
  <dcterms:modified xsi:type="dcterms:W3CDTF">2018-12-18T01:47:35Z</dcterms:modified>
  <cp:category>pptmoa.com</cp:category>
  <cp:contentStatus>pptmoa.com</cp:contentStatus>
  <cp:version>0906.0100.01</cp:version>
</cp:coreProperties>
</file>